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2" r:id="rId2"/>
    <p:sldId id="271" r:id="rId3"/>
    <p:sldId id="270" r:id="rId4"/>
    <p:sldId id="260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7513D-8FA9-40D4-B5E1-551155AFC74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5F455-FB7F-490F-A4FF-89E693417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6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AE8A5-D6FD-4032-96F8-E2B22178025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4314-D848-4C7B-B712-6BE0B49EA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3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74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81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13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47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81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3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4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6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5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1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31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87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457200" y="79375"/>
            <a:ext cx="8686800" cy="1139825"/>
          </a:xfrm>
        </p:spPr>
        <p:txBody>
          <a:bodyPr/>
          <a:lstStyle/>
          <a:p>
            <a:r>
              <a:rPr lang="en-US" sz="4000" dirty="0"/>
              <a:t>Me llamo _________ Clase </a:t>
            </a:r>
            <a:r>
              <a:rPr lang="en-US" sz="4000" dirty="0" smtClean="0"/>
              <a:t>701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La fecha es </a:t>
            </a:r>
            <a:r>
              <a:rPr lang="en-US" sz="4000" dirty="0" smtClean="0"/>
              <a:t> 8 de </a:t>
            </a:r>
            <a:r>
              <a:rPr lang="en-US" sz="4000" dirty="0" err="1" smtClean="0"/>
              <a:t>marzo</a:t>
            </a:r>
            <a:r>
              <a:rPr lang="en-US" sz="4000" dirty="0" smtClean="0"/>
              <a:t> </a:t>
            </a:r>
            <a:r>
              <a:rPr lang="en-US" sz="4000" dirty="0"/>
              <a:t>del </a:t>
            </a:r>
            <a:r>
              <a:rPr lang="en-US" sz="4000" dirty="0" smtClean="0"/>
              <a:t>2018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031875"/>
            <a:ext cx="8534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chemeClr val="accent6"/>
                </a:solidFill>
              </a:rPr>
              <a:t>Proposito #45: </a:t>
            </a:r>
            <a:r>
              <a:rPr lang="en-US" kern="0" smtClean="0"/>
              <a:t>¿Como repasamos para </a:t>
            </a:r>
            <a:r>
              <a:rPr lang="en-US" u="sng" kern="0" smtClean="0"/>
              <a:t>Quiz 2: Capitulo 5</a:t>
            </a:r>
            <a:r>
              <a:rPr lang="en-US" kern="0" smtClean="0"/>
              <a:t> del LUNES?</a:t>
            </a:r>
          </a:p>
          <a:p>
            <a:pPr marL="0" indent="0">
              <a:buFont typeface="Wingdings" pitchFamily="2" charset="2"/>
              <a:buNone/>
            </a:pPr>
            <a:r>
              <a:rPr lang="en-US" i="1" kern="0" smtClean="0">
                <a:solidFill>
                  <a:srgbClr val="CC0099"/>
                </a:solidFill>
              </a:rPr>
              <a:t>L.O. to review for sports vocabulary</a:t>
            </a:r>
          </a:p>
          <a:p>
            <a:pPr marL="0" indent="0">
              <a:buFont typeface="Wingdings" pitchFamily="2" charset="2"/>
              <a:buNone/>
            </a:pPr>
            <a:r>
              <a:rPr lang="en-US" kern="0" smtClean="0">
                <a:solidFill>
                  <a:schemeClr val="accent6"/>
                </a:solidFill>
              </a:rPr>
              <a:t>Actividad Inicial: 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hay en un equipo de futbol?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hay en un equipo de basquetbol?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¿Cuantas entradas hay en el beisbol?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¿Cuantos jugadores juegan en un partido de individuales en el tenis? Y, ¿en dobles?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163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3025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kern="0" smtClean="0"/>
              <a:t>Listening Practice</a:t>
            </a:r>
            <a:endParaRPr lang="en-US" kern="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609600"/>
            <a:ext cx="82296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b="1" kern="0" smtClean="0">
                <a:solidFill>
                  <a:srgbClr val="00B050"/>
                </a:solidFill>
              </a:rPr>
              <a:t>I- </a:t>
            </a:r>
            <a:r>
              <a:rPr lang="en-US" kern="0" smtClean="0"/>
              <a:t>After hearing each statement, check off the sport it refers to.</a:t>
            </a:r>
            <a:endParaRPr lang="en-US" kern="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046696"/>
              </p:ext>
            </p:extLst>
          </p:nvPr>
        </p:nvGraphicFramePr>
        <p:xfrm>
          <a:off x="762000" y="1752597"/>
          <a:ext cx="7696200" cy="4267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9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256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455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921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741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</a:t>
                      </a:r>
                      <a:r>
                        <a:rPr lang="es-ES_tradnl" noProof="0" dirty="0" err="1"/>
                        <a:t>beisbol</a:t>
                      </a:r>
                      <a:endParaRPr lang="es-ES_trad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futbol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noProof="0" dirty="0"/>
                        <a:t>El basquetbol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4134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17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839200" cy="453072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II-</a:t>
            </a:r>
            <a:r>
              <a:rPr lang="en-US" dirty="0"/>
              <a:t> Look at the illustrations and listen to the statements. Write the number of the statement under the illustration it describes.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7162800" cy="211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84" y="1600200"/>
            <a:ext cx="7162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5564" y="3607061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27964" y="358140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630549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27964" y="6248400"/>
            <a:ext cx="64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D.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2286000" y="6258580"/>
            <a:ext cx="3850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3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1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45307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hoja</a:t>
            </a:r>
            <a:r>
              <a:rPr lang="en-US" dirty="0"/>
              <a:t> CAPITULO 5: REPASO DEL VOCABULARIO 1 Y 2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5</a:t>
            </a:r>
            <a:r>
              <a:rPr lang="en-US" dirty="0" smtClean="0"/>
              <a:t> by NEXT THURSDAY</a:t>
            </a:r>
            <a:endParaRPr lang="en-US" dirty="0" smtClean="0"/>
          </a:p>
          <a:p>
            <a:r>
              <a:rPr lang="en-US" u="sng" dirty="0" smtClean="0"/>
              <a:t>Quiz </a:t>
            </a:r>
            <a:r>
              <a:rPr lang="en-US" u="sng" dirty="0"/>
              <a:t>2: </a:t>
            </a:r>
            <a:r>
              <a:rPr lang="en-US" u="sng" dirty="0" err="1"/>
              <a:t>Capitulo</a:t>
            </a:r>
            <a:r>
              <a:rPr lang="en-US" u="sng" dirty="0"/>
              <a:t> 5</a:t>
            </a:r>
            <a:r>
              <a:rPr lang="en-US" dirty="0"/>
              <a:t> </a:t>
            </a:r>
            <a:r>
              <a:rPr lang="en-US" dirty="0" smtClean="0"/>
              <a:t>MONDAY!!</a:t>
            </a:r>
            <a:endParaRPr lang="en-US" dirty="0"/>
          </a:p>
          <a:p>
            <a:pPr lvl="1"/>
            <a:r>
              <a:rPr lang="en-US" dirty="0"/>
              <a:t>Study baseball, basketball and tennis vocabulary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286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kern="0" dirty="0" err="1">
                <a:solidFill>
                  <a:schemeClr val="accent6"/>
                </a:solidFill>
              </a:rPr>
              <a:t>Tarea</a:t>
            </a:r>
            <a:r>
              <a:rPr lang="en-US" kern="0" dirty="0">
                <a:solidFill>
                  <a:schemeClr val="accent6"/>
                </a:solidFill>
              </a:rPr>
              <a:t> # </a:t>
            </a:r>
            <a:r>
              <a:rPr lang="en-US" kern="0" dirty="0" smtClean="0">
                <a:solidFill>
                  <a:schemeClr val="accent6"/>
                </a:solidFill>
              </a:rPr>
              <a:t>45</a:t>
            </a:r>
            <a:endParaRPr lang="en-US" kern="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9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ORAL 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I-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corre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base a </a:t>
            </a:r>
            <a:r>
              <a:rPr lang="en-US" dirty="0" err="1"/>
              <a:t>otra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lanzar</a:t>
            </a:r>
            <a:r>
              <a:rPr lang="en-US" dirty="0"/>
              <a:t> o </a:t>
            </a:r>
            <a:r>
              <a:rPr lang="en-US" dirty="0" err="1"/>
              <a:t>tirar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 con la </a:t>
            </a:r>
            <a:r>
              <a:rPr lang="en-US" dirty="0" err="1"/>
              <a:t>mano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Lleva</a:t>
            </a:r>
            <a:r>
              <a:rPr lang="en-US" dirty="0"/>
              <a:t> un </a:t>
            </a:r>
            <a:r>
              <a:rPr lang="en-US" dirty="0" err="1"/>
              <a:t>guante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Dribla</a:t>
            </a:r>
            <a:r>
              <a:rPr lang="en-US" dirty="0"/>
              <a:t> con el </a:t>
            </a:r>
            <a:r>
              <a:rPr lang="en-US" dirty="0" err="1"/>
              <a:t>balon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Hay dos </a:t>
            </a:r>
            <a:r>
              <a:rPr lang="en-US" dirty="0" err="1"/>
              <a:t>tiempos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Hay </a:t>
            </a:r>
            <a:r>
              <a:rPr lang="en-US" dirty="0" err="1"/>
              <a:t>nueve</a:t>
            </a:r>
            <a:r>
              <a:rPr lang="en-US" dirty="0"/>
              <a:t> entradas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Batea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Encesta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6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 ORAL PARTS,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II-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lanza</a:t>
            </a:r>
            <a:r>
              <a:rPr lang="en-US" dirty="0"/>
              <a:t> el </a:t>
            </a:r>
            <a:r>
              <a:rPr lang="en-US" dirty="0" err="1"/>
              <a:t>balon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encesta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el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mano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/>
              <a:t>jugador</a:t>
            </a:r>
            <a:r>
              <a:rPr lang="en-US" dirty="0"/>
              <a:t> </a:t>
            </a:r>
            <a:r>
              <a:rPr lang="en-US" dirty="0" err="1"/>
              <a:t>dribla</a:t>
            </a:r>
            <a:r>
              <a:rPr lang="en-US" dirty="0"/>
              <a:t> con el </a:t>
            </a:r>
            <a:r>
              <a:rPr lang="en-US" dirty="0" err="1" smtClean="0"/>
              <a:t>balon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3818</TotalTime>
  <Words>252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Level</vt:lpstr>
      <vt:lpstr>Me llamo _________ Clase 701 La fecha es  8 de marzo del 2018</vt:lpstr>
      <vt:lpstr>PowerPoint Presentation</vt:lpstr>
      <vt:lpstr>PowerPoint Presentation</vt:lpstr>
      <vt:lpstr>PowerPoint Presentation</vt:lpstr>
      <vt:lpstr>TEACHER ORAL PART</vt:lpstr>
      <vt:lpstr>TEACHER ORAL PARTS, CONT.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32</cp:revision>
  <cp:lastPrinted>2015-01-22T17:06:38Z</cp:lastPrinted>
  <dcterms:created xsi:type="dcterms:W3CDTF">2015-01-21T22:00:52Z</dcterms:created>
  <dcterms:modified xsi:type="dcterms:W3CDTF">2018-03-08T18:31:29Z</dcterms:modified>
</cp:coreProperties>
</file>